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639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4"/>
    <p:restoredTop sz="94621"/>
  </p:normalViewPr>
  <p:slideViewPr>
    <p:cSldViewPr snapToGrid="0" snapToObjects="1">
      <p:cViewPr varScale="1">
        <p:scale>
          <a:sx n="112" d="100"/>
          <a:sy n="112" d="100"/>
        </p:scale>
        <p:origin x="3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6" y="1237197"/>
            <a:ext cx="3029347" cy="2631887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92" y="3970580"/>
            <a:ext cx="2672954" cy="1825171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17" indent="0" algn="ctr">
              <a:buNone/>
              <a:defRPr sz="780"/>
            </a:lvl2pPr>
            <a:lvl3pPr marL="356433" indent="0" algn="ctr">
              <a:buNone/>
              <a:defRPr sz="702"/>
            </a:lvl3pPr>
            <a:lvl4pPr marL="534650" indent="0" algn="ctr">
              <a:buNone/>
              <a:defRPr sz="624"/>
            </a:lvl4pPr>
            <a:lvl5pPr marL="712866" indent="0" algn="ctr">
              <a:buNone/>
              <a:defRPr sz="624"/>
            </a:lvl5pPr>
            <a:lvl6pPr marL="891083" indent="0" algn="ctr">
              <a:buNone/>
              <a:defRPr sz="624"/>
            </a:lvl6pPr>
            <a:lvl7pPr marL="1069299" indent="0" algn="ctr">
              <a:buNone/>
              <a:defRPr sz="624"/>
            </a:lvl7pPr>
            <a:lvl8pPr marL="1247516" indent="0" algn="ctr">
              <a:buNone/>
              <a:defRPr sz="624"/>
            </a:lvl8pPr>
            <a:lvl9pPr marL="1425732" indent="0" algn="ctr">
              <a:buNone/>
              <a:defRPr sz="62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1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4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0443" y="402483"/>
            <a:ext cx="768474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021" y="402483"/>
            <a:ext cx="2260873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8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5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64" y="1884671"/>
            <a:ext cx="3073897" cy="3144614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164" y="5059035"/>
            <a:ext cx="3073897" cy="1653678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17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433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650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286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083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29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51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5732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1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021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4243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402484"/>
            <a:ext cx="3073897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85" y="1853171"/>
            <a:ext cx="1507713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485" y="2761381"/>
            <a:ext cx="1507713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4244" y="1853171"/>
            <a:ext cx="1515138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4244" y="2761381"/>
            <a:ext cx="1515138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6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5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138" y="1088455"/>
            <a:ext cx="1804244" cy="5372269"/>
          </a:xfrm>
        </p:spPr>
        <p:txBody>
          <a:bodyPr/>
          <a:lstStyle>
            <a:lvl1pPr>
              <a:defRPr sz="1247"/>
            </a:lvl1pPr>
            <a:lvl2pPr>
              <a:defRPr sz="1091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5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138" y="1088455"/>
            <a:ext cx="1804244" cy="5372269"/>
          </a:xfrm>
        </p:spPr>
        <p:txBody>
          <a:bodyPr anchor="t"/>
          <a:lstStyle>
            <a:lvl1pPr marL="0" indent="0">
              <a:buNone/>
              <a:defRPr sz="1247"/>
            </a:lvl1pPr>
            <a:lvl2pPr marL="178217" indent="0">
              <a:buNone/>
              <a:defRPr sz="1091"/>
            </a:lvl2pPr>
            <a:lvl3pPr marL="356433" indent="0">
              <a:buNone/>
              <a:defRPr sz="936"/>
            </a:lvl3pPr>
            <a:lvl4pPr marL="534650" indent="0">
              <a:buNone/>
              <a:defRPr sz="780"/>
            </a:lvl4pPr>
            <a:lvl5pPr marL="712866" indent="0">
              <a:buNone/>
              <a:defRPr sz="780"/>
            </a:lvl5pPr>
            <a:lvl6pPr marL="891083" indent="0">
              <a:buNone/>
              <a:defRPr sz="780"/>
            </a:lvl6pPr>
            <a:lvl7pPr marL="1069299" indent="0">
              <a:buNone/>
              <a:defRPr sz="780"/>
            </a:lvl7pPr>
            <a:lvl8pPr marL="1247516" indent="0">
              <a:buNone/>
              <a:defRPr sz="780"/>
            </a:lvl8pPr>
            <a:lvl9pPr marL="1425732" indent="0">
              <a:buNone/>
              <a:defRPr sz="78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021" y="402484"/>
            <a:ext cx="307389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021" y="2012414"/>
            <a:ext cx="307389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02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555" y="7006700"/>
            <a:ext cx="12028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703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6433" rtl="0" eaLnBrk="1" latinLnBrk="0" hangingPunct="1">
        <a:lnSpc>
          <a:spcPct val="90000"/>
        </a:lnSpc>
        <a:spcBef>
          <a:spcPct val="0"/>
        </a:spcBef>
        <a:buNone/>
        <a:defRPr sz="1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08" indent="-89108" algn="l" defTabSz="35643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5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75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197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19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40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624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48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17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43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65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286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08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299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51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5732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D3FC58BC-D8D8-0C4C-8D0F-E4F899A16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B2DA21-A4EA-7342-A3D6-F29A905D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sp>
        <p:nvSpPr>
          <p:cNvPr id="7" name="Tekstvak 4">
            <a:extLst>
              <a:ext uri="{FF2B5EF4-FFF2-40B4-BE49-F238E27FC236}">
                <a16:creationId xmlns:a16="http://schemas.microsoft.com/office/drawing/2014/main" id="{B4184A0C-F9A0-5F48-A73D-A5B567926EF1}"/>
              </a:ext>
            </a:extLst>
          </p:cNvPr>
          <p:cNvSpPr txBox="1"/>
          <p:nvPr/>
        </p:nvSpPr>
        <p:spPr>
          <a:xfrm>
            <a:off x="466805" y="1316123"/>
            <a:ext cx="2630328" cy="5803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nl-NL" sz="2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MENU LOKAAL</a:t>
            </a:r>
          </a:p>
          <a:p>
            <a:pPr algn="ctr"/>
            <a:r>
              <a:rPr lang="nl-NL" sz="105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  <a:r>
              <a:rPr lang="nl-NL" sz="1050" b="1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nl-NL" sz="2000" kern="1200" dirty="0">
              <a:solidFill>
                <a:srgbClr val="000000"/>
              </a:solidFill>
              <a:effectLst/>
              <a:latin typeface="COOPERHEWITT-LIGHT" pitchFamily="2" charset="77"/>
              <a:ea typeface="COOPERHEWITT-LIGHT" pitchFamily="2" charset="77"/>
              <a:cs typeface="Times New Roman" panose="02020603050405020304" pitchFamily="18" charset="0"/>
            </a:endParaRPr>
          </a:p>
          <a:p>
            <a:r>
              <a:rPr lang="nl-NL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</a:rPr>
              <a:t>VOOR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</a:endParaRPr>
          </a:p>
          <a:p>
            <a:pPr algn="ctr"/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Haarlemse Buffel </a:t>
            </a:r>
            <a:r>
              <a:rPr lang="nl-NL" sz="1100" b="1" dirty="0" err="1">
                <a:latin typeface="CooperHewitt-Medium" pitchFamily="2" charset="77"/>
                <a:ea typeface="CooperHewitt-Medium" pitchFamily="2" charset="77"/>
              </a:rPr>
              <a:t>Burrata</a:t>
            </a:r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 </a:t>
            </a:r>
          </a:p>
          <a:p>
            <a:pPr algn="ctr"/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Knoflooktoast | Basilicum | Saus van gepofte </a:t>
            </a:r>
            <a:r>
              <a:rPr lang="nl-NL" sz="1050" dirty="0" err="1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pomodori</a:t>
            </a:r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100" dirty="0">
                <a:effectLst/>
                <a:latin typeface="CooperHewitt-Thin" pitchFamily="2" charset="77"/>
                <a:ea typeface="CooperHewitt-Thin" pitchFamily="2" charset="77"/>
                <a:cs typeface="Times New Roman" panose="02020603050405020304" pitchFamily="18" charset="0"/>
              </a:rPr>
              <a:t>HOOFD</a:t>
            </a:r>
          </a:p>
          <a:p>
            <a:pPr algn="ctr"/>
            <a:endParaRPr lang="nl-NL" sz="300" dirty="0">
              <a:effectLst/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b="1" dirty="0">
                <a:latin typeface="COOPERHEWITT-MEDIUM" pitchFamily="2" charset="77"/>
                <a:ea typeface="COOPERHEWITT-MEDIUM" pitchFamily="2" charset="77"/>
              </a:rPr>
              <a:t>Geroosterde Procureur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Livar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 Varken | Parelcouscous 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| Hangop | Zoete ui | Bladgroen 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| 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>
                <a:latin typeface="COOPERHEWITT-LIGHT" pitchFamily="2" charset="77"/>
                <a:ea typeface="COOPERHEWITT-LIGHT" pitchFamily="2" charset="77"/>
              </a:rPr>
              <a:t>Tomaten-</a:t>
            </a: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massala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 jus</a:t>
            </a:r>
          </a:p>
          <a:p>
            <a:pPr algn="ctr"/>
            <a:endParaRPr lang="nl-NL" sz="1000" dirty="0"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  <a:endParaRPr lang="nl-NL" sz="1200" dirty="0">
              <a:effectLst/>
              <a:latin typeface="Calibri" panose="020F0502020204030204" pitchFamily="34" charset="0"/>
              <a:ea typeface="COOPERHEWITT-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614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3303</TotalTime>
  <Words>36</Words>
  <Application>Microsoft Macintosh PowerPoint</Application>
  <PresentationFormat>Aangepast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COOPERHEWITT-LIGHT</vt:lpstr>
      <vt:lpstr>CooperHewitt-Medium</vt:lpstr>
      <vt:lpstr>CooperHewitt-Medium</vt:lpstr>
      <vt:lpstr>CooperHewitt-Thin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zaal@dedakkas.nl</cp:lastModifiedBy>
  <cp:revision>54</cp:revision>
  <cp:lastPrinted>2023-09-28T12:16:06Z</cp:lastPrinted>
  <dcterms:created xsi:type="dcterms:W3CDTF">2019-04-17T19:59:43Z</dcterms:created>
  <dcterms:modified xsi:type="dcterms:W3CDTF">2024-05-02T15:23:43Z</dcterms:modified>
</cp:coreProperties>
</file>