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563938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64"/>
    <p:restoredTop sz="94621"/>
  </p:normalViewPr>
  <p:slideViewPr>
    <p:cSldViewPr snapToGrid="0" snapToObjects="1">
      <p:cViewPr varScale="1">
        <p:scale>
          <a:sx n="112" d="100"/>
          <a:sy n="112" d="100"/>
        </p:scale>
        <p:origin x="3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296" y="1237197"/>
            <a:ext cx="3029347" cy="2631887"/>
          </a:xfrm>
        </p:spPr>
        <p:txBody>
          <a:bodyPr anchor="b"/>
          <a:lstStyle>
            <a:lvl1pPr algn="ctr">
              <a:defRPr sz="233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492" y="3970580"/>
            <a:ext cx="2672954" cy="1825171"/>
          </a:xfrm>
        </p:spPr>
        <p:txBody>
          <a:bodyPr/>
          <a:lstStyle>
            <a:lvl1pPr marL="0" indent="0" algn="ctr">
              <a:buNone/>
              <a:defRPr sz="936"/>
            </a:lvl1pPr>
            <a:lvl2pPr marL="178217" indent="0" algn="ctr">
              <a:buNone/>
              <a:defRPr sz="780"/>
            </a:lvl2pPr>
            <a:lvl3pPr marL="356433" indent="0" algn="ctr">
              <a:buNone/>
              <a:defRPr sz="702"/>
            </a:lvl3pPr>
            <a:lvl4pPr marL="534650" indent="0" algn="ctr">
              <a:buNone/>
              <a:defRPr sz="624"/>
            </a:lvl4pPr>
            <a:lvl5pPr marL="712866" indent="0" algn="ctr">
              <a:buNone/>
              <a:defRPr sz="624"/>
            </a:lvl5pPr>
            <a:lvl6pPr marL="891083" indent="0" algn="ctr">
              <a:buNone/>
              <a:defRPr sz="624"/>
            </a:lvl6pPr>
            <a:lvl7pPr marL="1069299" indent="0" algn="ctr">
              <a:buNone/>
              <a:defRPr sz="624"/>
            </a:lvl7pPr>
            <a:lvl8pPr marL="1247516" indent="0" algn="ctr">
              <a:buNone/>
              <a:defRPr sz="624"/>
            </a:lvl8pPr>
            <a:lvl9pPr marL="1425732" indent="0" algn="ctr">
              <a:buNone/>
              <a:defRPr sz="624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16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4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50443" y="402483"/>
            <a:ext cx="768474" cy="6406475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021" y="402483"/>
            <a:ext cx="2260873" cy="64064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83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375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164" y="1884671"/>
            <a:ext cx="3073897" cy="3144614"/>
          </a:xfrm>
        </p:spPr>
        <p:txBody>
          <a:bodyPr anchor="b"/>
          <a:lstStyle>
            <a:lvl1pPr>
              <a:defRPr sz="233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164" y="5059035"/>
            <a:ext cx="3073897" cy="1653678"/>
          </a:xfrm>
        </p:spPr>
        <p:txBody>
          <a:bodyPr/>
          <a:lstStyle>
            <a:lvl1pPr marL="0" indent="0">
              <a:buNone/>
              <a:defRPr sz="936">
                <a:solidFill>
                  <a:schemeClr val="tx1"/>
                </a:solidFill>
              </a:defRPr>
            </a:lvl1pPr>
            <a:lvl2pPr marL="178217" indent="0">
              <a:buNone/>
              <a:defRPr sz="780">
                <a:solidFill>
                  <a:schemeClr val="tx1">
                    <a:tint val="75000"/>
                  </a:schemeClr>
                </a:solidFill>
              </a:defRPr>
            </a:lvl2pPr>
            <a:lvl3pPr marL="356433" indent="0">
              <a:buNone/>
              <a:defRPr sz="702">
                <a:solidFill>
                  <a:schemeClr val="tx1">
                    <a:tint val="75000"/>
                  </a:schemeClr>
                </a:solidFill>
              </a:defRPr>
            </a:lvl3pPr>
            <a:lvl4pPr marL="534650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4pPr>
            <a:lvl5pPr marL="712866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5pPr>
            <a:lvl6pPr marL="891083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6pPr>
            <a:lvl7pPr marL="1069299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7pPr>
            <a:lvl8pPr marL="1247516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8pPr>
            <a:lvl9pPr marL="1425732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512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021" y="2012414"/>
            <a:ext cx="1514674" cy="4796544"/>
          </a:xfrm>
        </p:spPr>
        <p:txBody>
          <a:bodyPr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4243" y="2012414"/>
            <a:ext cx="1514674" cy="4796544"/>
          </a:xfrm>
        </p:spPr>
        <p:txBody>
          <a:bodyPr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35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85" y="402484"/>
            <a:ext cx="3073897" cy="146118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485" y="1853171"/>
            <a:ext cx="1507713" cy="908210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17" indent="0">
              <a:buNone/>
              <a:defRPr sz="780" b="1"/>
            </a:lvl2pPr>
            <a:lvl3pPr marL="356433" indent="0">
              <a:buNone/>
              <a:defRPr sz="702" b="1"/>
            </a:lvl3pPr>
            <a:lvl4pPr marL="534650" indent="0">
              <a:buNone/>
              <a:defRPr sz="624" b="1"/>
            </a:lvl4pPr>
            <a:lvl5pPr marL="712866" indent="0">
              <a:buNone/>
              <a:defRPr sz="624" b="1"/>
            </a:lvl5pPr>
            <a:lvl6pPr marL="891083" indent="0">
              <a:buNone/>
              <a:defRPr sz="624" b="1"/>
            </a:lvl6pPr>
            <a:lvl7pPr marL="1069299" indent="0">
              <a:buNone/>
              <a:defRPr sz="624" b="1"/>
            </a:lvl7pPr>
            <a:lvl8pPr marL="1247516" indent="0">
              <a:buNone/>
              <a:defRPr sz="624" b="1"/>
            </a:lvl8pPr>
            <a:lvl9pPr marL="1425732" indent="0">
              <a:buNone/>
              <a:defRPr sz="624" b="1"/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485" y="2761381"/>
            <a:ext cx="1507713" cy="4061576"/>
          </a:xfrm>
        </p:spPr>
        <p:txBody>
          <a:bodyPr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04244" y="1853171"/>
            <a:ext cx="1515138" cy="908210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17" indent="0">
              <a:buNone/>
              <a:defRPr sz="780" b="1"/>
            </a:lvl2pPr>
            <a:lvl3pPr marL="356433" indent="0">
              <a:buNone/>
              <a:defRPr sz="702" b="1"/>
            </a:lvl3pPr>
            <a:lvl4pPr marL="534650" indent="0">
              <a:buNone/>
              <a:defRPr sz="624" b="1"/>
            </a:lvl4pPr>
            <a:lvl5pPr marL="712866" indent="0">
              <a:buNone/>
              <a:defRPr sz="624" b="1"/>
            </a:lvl5pPr>
            <a:lvl6pPr marL="891083" indent="0">
              <a:buNone/>
              <a:defRPr sz="624" b="1"/>
            </a:lvl6pPr>
            <a:lvl7pPr marL="1069299" indent="0">
              <a:buNone/>
              <a:defRPr sz="624" b="1"/>
            </a:lvl7pPr>
            <a:lvl8pPr marL="1247516" indent="0">
              <a:buNone/>
              <a:defRPr sz="624" b="1"/>
            </a:lvl8pPr>
            <a:lvl9pPr marL="1425732" indent="0">
              <a:buNone/>
              <a:defRPr sz="624" b="1"/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04244" y="2761381"/>
            <a:ext cx="1515138" cy="4061576"/>
          </a:xfrm>
        </p:spPr>
        <p:txBody>
          <a:bodyPr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64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6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56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85" y="503978"/>
            <a:ext cx="1149463" cy="1763924"/>
          </a:xfrm>
        </p:spPr>
        <p:txBody>
          <a:bodyPr anchor="b"/>
          <a:lstStyle>
            <a:lvl1pPr>
              <a:defRPr sz="124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138" y="1088455"/>
            <a:ext cx="1804244" cy="5372269"/>
          </a:xfrm>
        </p:spPr>
        <p:txBody>
          <a:bodyPr/>
          <a:lstStyle>
            <a:lvl1pPr>
              <a:defRPr sz="1247"/>
            </a:lvl1pPr>
            <a:lvl2pPr>
              <a:defRPr sz="1091"/>
            </a:lvl2pPr>
            <a:lvl3pPr>
              <a:defRPr sz="936"/>
            </a:lvl3pPr>
            <a:lvl4pPr>
              <a:defRPr sz="780"/>
            </a:lvl4pPr>
            <a:lvl5pPr>
              <a:defRPr sz="780"/>
            </a:lvl5pPr>
            <a:lvl6pPr>
              <a:defRPr sz="780"/>
            </a:lvl6pPr>
            <a:lvl7pPr>
              <a:defRPr sz="780"/>
            </a:lvl7pPr>
            <a:lvl8pPr>
              <a:defRPr sz="780"/>
            </a:lvl8pPr>
            <a:lvl9pPr>
              <a:defRPr sz="780"/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485" y="2267902"/>
            <a:ext cx="1149463" cy="4201570"/>
          </a:xfrm>
        </p:spPr>
        <p:txBody>
          <a:bodyPr/>
          <a:lstStyle>
            <a:lvl1pPr marL="0" indent="0">
              <a:buNone/>
              <a:defRPr sz="624"/>
            </a:lvl1pPr>
            <a:lvl2pPr marL="178217" indent="0">
              <a:buNone/>
              <a:defRPr sz="546"/>
            </a:lvl2pPr>
            <a:lvl3pPr marL="356433" indent="0">
              <a:buNone/>
              <a:defRPr sz="468"/>
            </a:lvl3pPr>
            <a:lvl4pPr marL="534650" indent="0">
              <a:buNone/>
              <a:defRPr sz="390"/>
            </a:lvl4pPr>
            <a:lvl5pPr marL="712866" indent="0">
              <a:buNone/>
              <a:defRPr sz="390"/>
            </a:lvl5pPr>
            <a:lvl6pPr marL="891083" indent="0">
              <a:buNone/>
              <a:defRPr sz="390"/>
            </a:lvl6pPr>
            <a:lvl7pPr marL="1069299" indent="0">
              <a:buNone/>
              <a:defRPr sz="390"/>
            </a:lvl7pPr>
            <a:lvl8pPr marL="1247516" indent="0">
              <a:buNone/>
              <a:defRPr sz="390"/>
            </a:lvl8pPr>
            <a:lvl9pPr marL="1425732" indent="0">
              <a:buNone/>
              <a:defRPr sz="390"/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350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85" y="503978"/>
            <a:ext cx="1149463" cy="1763924"/>
          </a:xfrm>
        </p:spPr>
        <p:txBody>
          <a:bodyPr anchor="b"/>
          <a:lstStyle>
            <a:lvl1pPr>
              <a:defRPr sz="124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15138" y="1088455"/>
            <a:ext cx="1804244" cy="5372269"/>
          </a:xfrm>
        </p:spPr>
        <p:txBody>
          <a:bodyPr anchor="t"/>
          <a:lstStyle>
            <a:lvl1pPr marL="0" indent="0">
              <a:buNone/>
              <a:defRPr sz="1247"/>
            </a:lvl1pPr>
            <a:lvl2pPr marL="178217" indent="0">
              <a:buNone/>
              <a:defRPr sz="1091"/>
            </a:lvl2pPr>
            <a:lvl3pPr marL="356433" indent="0">
              <a:buNone/>
              <a:defRPr sz="936"/>
            </a:lvl3pPr>
            <a:lvl4pPr marL="534650" indent="0">
              <a:buNone/>
              <a:defRPr sz="780"/>
            </a:lvl4pPr>
            <a:lvl5pPr marL="712866" indent="0">
              <a:buNone/>
              <a:defRPr sz="780"/>
            </a:lvl5pPr>
            <a:lvl6pPr marL="891083" indent="0">
              <a:buNone/>
              <a:defRPr sz="780"/>
            </a:lvl6pPr>
            <a:lvl7pPr marL="1069299" indent="0">
              <a:buNone/>
              <a:defRPr sz="780"/>
            </a:lvl7pPr>
            <a:lvl8pPr marL="1247516" indent="0">
              <a:buNone/>
              <a:defRPr sz="780"/>
            </a:lvl8pPr>
            <a:lvl9pPr marL="1425732" indent="0">
              <a:buNone/>
              <a:defRPr sz="78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485" y="2267902"/>
            <a:ext cx="1149463" cy="4201570"/>
          </a:xfrm>
        </p:spPr>
        <p:txBody>
          <a:bodyPr/>
          <a:lstStyle>
            <a:lvl1pPr marL="0" indent="0">
              <a:buNone/>
              <a:defRPr sz="624"/>
            </a:lvl1pPr>
            <a:lvl2pPr marL="178217" indent="0">
              <a:buNone/>
              <a:defRPr sz="546"/>
            </a:lvl2pPr>
            <a:lvl3pPr marL="356433" indent="0">
              <a:buNone/>
              <a:defRPr sz="468"/>
            </a:lvl3pPr>
            <a:lvl4pPr marL="534650" indent="0">
              <a:buNone/>
              <a:defRPr sz="390"/>
            </a:lvl4pPr>
            <a:lvl5pPr marL="712866" indent="0">
              <a:buNone/>
              <a:defRPr sz="390"/>
            </a:lvl5pPr>
            <a:lvl6pPr marL="891083" indent="0">
              <a:buNone/>
              <a:defRPr sz="390"/>
            </a:lvl6pPr>
            <a:lvl7pPr marL="1069299" indent="0">
              <a:buNone/>
              <a:defRPr sz="390"/>
            </a:lvl7pPr>
            <a:lvl8pPr marL="1247516" indent="0">
              <a:buNone/>
              <a:defRPr sz="390"/>
            </a:lvl8pPr>
            <a:lvl9pPr marL="1425732" indent="0">
              <a:buNone/>
              <a:defRPr sz="390"/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13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021" y="402484"/>
            <a:ext cx="3073897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021" y="2012414"/>
            <a:ext cx="3073897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5021" y="7006700"/>
            <a:ext cx="80188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555" y="7006700"/>
            <a:ext cx="12028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7031" y="7006700"/>
            <a:ext cx="80188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42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56433" rtl="0" eaLnBrk="1" latinLnBrk="0" hangingPunct="1">
        <a:lnSpc>
          <a:spcPct val="90000"/>
        </a:lnSpc>
        <a:spcBef>
          <a:spcPct val="0"/>
        </a:spcBef>
        <a:buNone/>
        <a:defRPr sz="17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108" indent="-89108" algn="l" defTabSz="35643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1pPr>
      <a:lvl2pPr marL="267325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2pPr>
      <a:lvl3pPr marL="445541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80" kern="1200">
          <a:solidFill>
            <a:schemeClr val="tx1"/>
          </a:solidFill>
          <a:latin typeface="+mn-lt"/>
          <a:ea typeface="+mn-ea"/>
          <a:cs typeface="+mn-cs"/>
        </a:defRPr>
      </a:lvl3pPr>
      <a:lvl4pPr marL="623758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801975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980191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158408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336624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514841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1pPr>
      <a:lvl2pPr marL="178217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2pPr>
      <a:lvl3pPr marL="356433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3pPr>
      <a:lvl4pPr marL="534650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712866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891083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069299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247516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425732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D3FC58BC-D8D8-0C4C-8D0F-E4F899A163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48525" y="423748"/>
            <a:ext cx="866888" cy="86688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16B2DA21-A4EA-7342-A3D6-F29A905D6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48525" y="423748"/>
            <a:ext cx="866888" cy="866888"/>
          </a:xfrm>
          <a:prstGeom prst="rect">
            <a:avLst/>
          </a:prstGeom>
        </p:spPr>
      </p:pic>
      <p:sp>
        <p:nvSpPr>
          <p:cNvPr id="7" name="Tekstvak 4">
            <a:extLst>
              <a:ext uri="{FF2B5EF4-FFF2-40B4-BE49-F238E27FC236}">
                <a16:creationId xmlns:a16="http://schemas.microsoft.com/office/drawing/2014/main" id="{B4184A0C-F9A0-5F48-A73D-A5B567926EF1}"/>
              </a:ext>
            </a:extLst>
          </p:cNvPr>
          <p:cNvSpPr txBox="1"/>
          <p:nvPr/>
        </p:nvSpPr>
        <p:spPr>
          <a:xfrm>
            <a:off x="466805" y="1316123"/>
            <a:ext cx="2630328" cy="58039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nl-NL" sz="2000" kern="1200" dirty="0">
                <a:solidFill>
                  <a:srgbClr val="000000"/>
                </a:solidFill>
                <a:effectLst/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MENU LOKAAL</a:t>
            </a:r>
          </a:p>
          <a:p>
            <a:pPr algn="ctr"/>
            <a:r>
              <a:rPr lang="nl-NL" sz="1050" dirty="0">
                <a:effectLst/>
                <a:latin typeface="Calibri" panose="020F0502020204030204" pitchFamily="34" charset="0"/>
                <a:ea typeface="COOPERHEWITT-LIGHT" pitchFamily="2" charset="77"/>
                <a:cs typeface="Times New Roman" panose="02020603050405020304" pitchFamily="18" charset="0"/>
              </a:rPr>
              <a:t> </a:t>
            </a:r>
            <a:r>
              <a:rPr lang="nl-NL" sz="1050" b="1" kern="1200" dirty="0">
                <a:solidFill>
                  <a:srgbClr val="000000"/>
                </a:solidFill>
                <a:effectLst/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nl-NL" sz="2000" kern="1200" dirty="0">
              <a:solidFill>
                <a:srgbClr val="000000"/>
              </a:solidFill>
              <a:effectLst/>
              <a:latin typeface="COOPERHEWITT-LIGHT" pitchFamily="2" charset="77"/>
              <a:ea typeface="COOPERHEWITT-LIGHT" pitchFamily="2" charset="77"/>
              <a:cs typeface="Times New Roman" panose="02020603050405020304" pitchFamily="18" charset="0"/>
            </a:endParaRPr>
          </a:p>
          <a:p>
            <a:r>
              <a:rPr lang="nl-NL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nl-NL" sz="1100" dirty="0">
                <a:latin typeface="CooperHewitt-Thin" pitchFamily="2" charset="77"/>
                <a:ea typeface="CooperHewitt-Thin" pitchFamily="2" charset="77"/>
              </a:rPr>
              <a:t>VOOR</a:t>
            </a:r>
          </a:p>
          <a:p>
            <a:pPr algn="ctr"/>
            <a:endParaRPr lang="nl-NL" sz="300" dirty="0">
              <a:latin typeface="CooperHewitt-Thin" pitchFamily="2" charset="77"/>
              <a:ea typeface="CooperHewitt-Thin" pitchFamily="2" charset="77"/>
            </a:endParaRPr>
          </a:p>
          <a:p>
            <a:pPr algn="ctr"/>
            <a:r>
              <a:rPr lang="nl-NL" sz="1100" b="1" dirty="0">
                <a:latin typeface="CooperHewitt-Medium" pitchFamily="2" charset="77"/>
                <a:ea typeface="CooperHewitt-Medium" pitchFamily="2" charset="77"/>
              </a:rPr>
              <a:t>Haarlemse Buffel </a:t>
            </a:r>
            <a:r>
              <a:rPr lang="nl-NL" sz="1100" b="1" dirty="0" err="1">
                <a:latin typeface="CooperHewitt-Medium" pitchFamily="2" charset="77"/>
                <a:ea typeface="CooperHewitt-Medium" pitchFamily="2" charset="77"/>
              </a:rPr>
              <a:t>Burrata</a:t>
            </a:r>
            <a:r>
              <a:rPr lang="nl-NL" sz="1100" b="1" dirty="0">
                <a:latin typeface="CooperHewitt-Medium" pitchFamily="2" charset="77"/>
                <a:ea typeface="CooperHewitt-Medium" pitchFamily="2" charset="77"/>
              </a:rPr>
              <a:t> </a:t>
            </a:r>
          </a:p>
          <a:p>
            <a:pPr algn="ctr"/>
            <a:r>
              <a:rPr lang="nl-NL" sz="1050" dirty="0"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Knoflooktoast | Basilicum | Saus van gepofte </a:t>
            </a:r>
            <a:r>
              <a:rPr lang="nl-NL" sz="1050" dirty="0" err="1"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pomodori</a:t>
            </a:r>
            <a:r>
              <a:rPr lang="nl-NL" sz="1050" dirty="0"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723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nl-NL" sz="1100" dirty="0">
                <a:effectLst/>
                <a:latin typeface="CooperHewitt-Thin" pitchFamily="2" charset="77"/>
                <a:ea typeface="CooperHewitt-Thin" pitchFamily="2" charset="77"/>
                <a:cs typeface="Times New Roman" panose="02020603050405020304" pitchFamily="18" charset="0"/>
              </a:rPr>
              <a:t>HOOFD</a:t>
            </a:r>
          </a:p>
          <a:p>
            <a:pPr algn="ctr"/>
            <a:endParaRPr lang="nl-NL" sz="300" dirty="0">
              <a:effectLst/>
              <a:latin typeface="CooperHewitt-Thin" pitchFamily="2" charset="77"/>
              <a:ea typeface="CooperHewitt-Thin" pitchFamily="2" charset="77"/>
              <a:cs typeface="Times New Roman" panose="02020603050405020304" pitchFamily="18" charset="0"/>
            </a:endParaRPr>
          </a:p>
          <a:p>
            <a:pPr algn="ctr"/>
            <a:r>
              <a:rPr lang="nl-NL" sz="1200" b="1" dirty="0">
                <a:latin typeface="COOPERHEWITT-MEDIUM" pitchFamily="2" charset="77"/>
                <a:ea typeface="COOPERHEWITT-MEDIUM" pitchFamily="2" charset="77"/>
              </a:rPr>
              <a:t>Geroosterde Procureur</a:t>
            </a:r>
          </a:p>
          <a:p>
            <a:pPr marL="0" marR="0" lvl="0" indent="0" algn="ctr" defTabSz="723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100" dirty="0" err="1">
                <a:latin typeface="COOPERHEWITT-LIGHT" pitchFamily="2" charset="77"/>
                <a:ea typeface="COOPERHEWITT-LIGHT" pitchFamily="2" charset="77"/>
              </a:rPr>
              <a:t>Livar</a:t>
            </a:r>
            <a:r>
              <a:rPr lang="nl-NL" sz="1100">
                <a:latin typeface="COOPERHEWITT-LIGHT" pitchFamily="2" charset="77"/>
                <a:ea typeface="COOPERHEWITT-LIGHT" pitchFamily="2" charset="77"/>
              </a:rPr>
              <a:t> Varken | Parelcouscous </a:t>
            </a:r>
            <a:r>
              <a:rPr lang="nl-NL" sz="1100" dirty="0">
                <a:latin typeface="COOPERHEWITT-LIGHT" pitchFamily="2" charset="77"/>
                <a:ea typeface="COOPERHEWITT-LIGHT" pitchFamily="2" charset="77"/>
              </a:rPr>
              <a:t>| Hangop | Zoete ui | Bladgroen </a:t>
            </a:r>
            <a:r>
              <a:rPr lang="nl-NL" sz="1100">
                <a:latin typeface="COOPERHEWITT-LIGHT" pitchFamily="2" charset="77"/>
                <a:ea typeface="COOPERHEWITT-LIGHT" pitchFamily="2" charset="77"/>
              </a:rPr>
              <a:t>| </a:t>
            </a:r>
            <a:br>
              <a:rPr lang="nl-NL" sz="1100">
                <a:latin typeface="COOPERHEWITT-LIGHT" pitchFamily="2" charset="77"/>
                <a:ea typeface="COOPERHEWITT-LIGHT" pitchFamily="2" charset="77"/>
              </a:rPr>
            </a:br>
            <a:r>
              <a:rPr lang="nl-NL" sz="1100">
                <a:latin typeface="COOPERHEWITT-LIGHT" pitchFamily="2" charset="77"/>
                <a:ea typeface="COOPERHEWITT-LIGHT" pitchFamily="2" charset="77"/>
              </a:rPr>
              <a:t>Tomaten-</a:t>
            </a:r>
            <a:r>
              <a:rPr lang="nl-NL" sz="1100" dirty="0" err="1">
                <a:latin typeface="COOPERHEWITT-LIGHT" pitchFamily="2" charset="77"/>
                <a:ea typeface="COOPERHEWITT-LIGHT" pitchFamily="2" charset="77"/>
              </a:rPr>
              <a:t>massala</a:t>
            </a:r>
            <a:r>
              <a:rPr lang="nl-NL" sz="1100" dirty="0">
                <a:latin typeface="COOPERHEWITT-LIGHT" pitchFamily="2" charset="77"/>
                <a:ea typeface="COOPERHEWITT-LIGHT" pitchFamily="2" charset="77"/>
              </a:rPr>
              <a:t> jus</a:t>
            </a:r>
          </a:p>
          <a:p>
            <a:pPr algn="ctr"/>
            <a:endParaRPr lang="nl-NL" sz="1000" dirty="0">
              <a:latin typeface="CooperHewitt-Thin" pitchFamily="2" charset="77"/>
              <a:ea typeface="CooperHewitt-Thin" pitchFamily="2" charset="77"/>
              <a:cs typeface="Times New Roman" panose="02020603050405020304" pitchFamily="18" charset="0"/>
            </a:endParaRPr>
          </a:p>
          <a:p>
            <a:pPr algn="ctr"/>
            <a:r>
              <a:rPr lang="nl-NL" sz="1100" dirty="0">
                <a:latin typeface="CooperHewitt-Thin" pitchFamily="2" charset="77"/>
                <a:ea typeface="CooperHewitt-Thin" pitchFamily="2" charset="77"/>
                <a:cs typeface="Times New Roman" panose="02020603050405020304" pitchFamily="18" charset="0"/>
              </a:rPr>
              <a:t>NA</a:t>
            </a:r>
          </a:p>
          <a:p>
            <a:pPr algn="ctr"/>
            <a:endParaRPr lang="nl-NL" sz="300" dirty="0">
              <a:latin typeface="CooperHewitt-Thin" pitchFamily="2" charset="77"/>
              <a:ea typeface="CooperHewitt-Thin" pitchFamily="2" charset="77"/>
              <a:cs typeface="Times New Roman" panose="02020603050405020304" pitchFamily="18" charset="0"/>
            </a:endParaRPr>
          </a:p>
          <a:p>
            <a:pPr algn="ctr"/>
            <a:r>
              <a:rPr lang="nl-NL" sz="1100" b="1" dirty="0">
                <a:latin typeface="COOPERHEWITT-MEDIUM" pitchFamily="2" charset="77"/>
                <a:ea typeface="COOPERHEWITT-MEDIUM" pitchFamily="2" charset="77"/>
              </a:rPr>
              <a:t>Vanille </a:t>
            </a:r>
            <a:r>
              <a:rPr lang="nl-NL" sz="1100" b="1" dirty="0" err="1">
                <a:latin typeface="COOPERHEWITT-MEDIUM" pitchFamily="2" charset="77"/>
                <a:ea typeface="COOPERHEWITT-MEDIUM" pitchFamily="2" charset="77"/>
              </a:rPr>
              <a:t>Pannacotta</a:t>
            </a:r>
            <a:r>
              <a:rPr lang="nl-NL" sz="1100" b="1" dirty="0">
                <a:latin typeface="COOPERHEWITT-MEDIUM" pitchFamily="2" charset="77"/>
                <a:ea typeface="COOPERHEWITT-MEDIUM" pitchFamily="2" charset="77"/>
              </a:rPr>
              <a:t> </a:t>
            </a:r>
          </a:p>
          <a:p>
            <a:pPr algn="ctr"/>
            <a:r>
              <a:rPr lang="nl-NL" sz="1050" b="0" i="0" u="none" dirty="0">
                <a:solidFill>
                  <a:schemeClr val="tx1"/>
                </a:solidFill>
                <a:latin typeface="COOPERHEWITT-LIGHT" pitchFamily="2" charset="77"/>
                <a:ea typeface="COOPERHEWITT-LIGHT" pitchFamily="2" charset="77"/>
              </a:rPr>
              <a:t>Rabarber-aardbeiensoep | Spaarnwoude roomijs</a:t>
            </a:r>
          </a:p>
          <a:p>
            <a:pPr algn="ctr"/>
            <a:endParaRPr lang="nl-NL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nl-NL" sz="300" b="1" kern="1200" dirty="0">
              <a:solidFill>
                <a:srgbClr val="000000"/>
              </a:solidFill>
              <a:effectLst/>
              <a:latin typeface="COOPERHEWITT-LIGHT" pitchFamily="2" charset="77"/>
              <a:ea typeface="COOPERHEWITT-LIGHT" pitchFamily="2" charset="77"/>
              <a:cs typeface="Times New Roman" panose="02020603050405020304" pitchFamily="18" charset="0"/>
            </a:endParaRPr>
          </a:p>
          <a:p>
            <a:pPr algn="ctr"/>
            <a:endParaRPr lang="nl-NL" sz="1200" dirty="0">
              <a:effectLst/>
              <a:latin typeface="Calibri" panose="020F0502020204030204" pitchFamily="34" charset="0"/>
              <a:ea typeface="COOPERHEWITT-LIGHT" pitchFamily="2" charset="77"/>
              <a:cs typeface="Times New Roman" panose="02020603050405020304" pitchFamily="18" charset="0"/>
            </a:endParaRPr>
          </a:p>
          <a:p>
            <a:pPr algn="ctr"/>
            <a:r>
              <a:rPr lang="nl-NL" sz="1200" dirty="0">
                <a:effectLst/>
                <a:latin typeface="Calibri" panose="020F0502020204030204" pitchFamily="34" charset="0"/>
                <a:ea typeface="COOPERHEWITT-LIGHT" pitchFamily="2" charset="77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nl-NL" sz="1000" kern="1200" dirty="0">
                <a:solidFill>
                  <a:srgbClr val="000000"/>
                </a:solidFill>
                <a:effectLst/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 </a:t>
            </a:r>
            <a:endParaRPr lang="nl-NL" sz="1200" dirty="0">
              <a:effectLst/>
              <a:latin typeface="Calibri" panose="020F0502020204030204" pitchFamily="34" charset="0"/>
              <a:ea typeface="COOPERHEWITT-LIGHT" pitchFamily="2" charset="7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614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3303</TotalTime>
  <Words>44</Words>
  <Application>Microsoft Macintosh PowerPoint</Application>
  <PresentationFormat>Aangepast</PresentationFormat>
  <Paragraphs>23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COOPERHEWITT-LIGHT</vt:lpstr>
      <vt:lpstr>CooperHewitt-Medium</vt:lpstr>
      <vt:lpstr>CooperHewitt-Medium</vt:lpstr>
      <vt:lpstr>CooperHewitt-Thin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zaal@dedakkas.nl</cp:lastModifiedBy>
  <cp:revision>53</cp:revision>
  <cp:lastPrinted>2023-09-28T12:16:06Z</cp:lastPrinted>
  <dcterms:created xsi:type="dcterms:W3CDTF">2019-04-17T19:59:43Z</dcterms:created>
  <dcterms:modified xsi:type="dcterms:W3CDTF">2024-05-02T15:24:28Z</dcterms:modified>
</cp:coreProperties>
</file>